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</p:sldIdLst>
  <p:sldSz cx="9144000" cy="5143500" type="screen16x9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74" y="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2fe0d058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2fe0d058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2fe0d0583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2fe0d0583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2fe0d058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2fe0d058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2fe0d058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2fe0d058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2fe0d0583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2fe0d0583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2fe0d058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2fe0d0583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2fe0d058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2fe0d058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Cultural Differences </a:t>
            </a:r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404775" y="1919075"/>
            <a:ext cx="4308900" cy="24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Workplace Diversity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Cultural Differences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Communication Style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Development of Trust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Scheduling Preferences</a:t>
            </a:r>
            <a:endParaRPr sz="2400"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3075" y="1919075"/>
            <a:ext cx="4100099" cy="27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Style 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100100" cy="14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Low Context 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Precise, simple, clear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Repetition expected</a:t>
            </a:r>
            <a:endParaRPr sz="2400"/>
          </a:p>
        </p:txBody>
      </p:sp>
      <p:sp>
        <p:nvSpPr>
          <p:cNvPr id="130" name="Google Shape;130;p23"/>
          <p:cNvSpPr txBox="1"/>
          <p:nvPr/>
        </p:nvSpPr>
        <p:spPr>
          <a:xfrm>
            <a:off x="4713750" y="1919075"/>
            <a:ext cx="38460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"/>
              <a:buChar char="●"/>
            </a:pPr>
            <a:r>
              <a:rPr lang="en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High Context </a:t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"/>
              <a:buChar char="○"/>
            </a:pPr>
            <a:r>
              <a:rPr lang="en"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Sophisticated, nuanced, layered </a:t>
            </a: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 rotWithShape="1">
          <a:blip r:embed="rId3">
            <a:alphaModFix/>
          </a:blip>
          <a:srcRect t="27396" b="3752"/>
          <a:stretch/>
        </p:blipFill>
        <p:spPr>
          <a:xfrm>
            <a:off x="584375" y="3532050"/>
            <a:ext cx="7975250" cy="14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Communication Style</a:t>
            </a:r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564200" cy="28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Build awareness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Facilitate conversation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Tailor communication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Mitigate disagreements and misunderstandings </a:t>
            </a:r>
            <a:endParaRPr sz="2400"/>
          </a:p>
        </p:txBody>
      </p:sp>
      <p:pic>
        <p:nvPicPr>
          <p:cNvPr id="138" name="Google Shape;1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1625" y="1919075"/>
            <a:ext cx="3803101" cy="289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of Trust </a:t>
            </a: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4433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Task-based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Business related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consistency, reliability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Relationship-based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Sharing meals, evening drinks</a:t>
            </a:r>
            <a:endParaRPr sz="2400"/>
          </a:p>
        </p:txBody>
      </p:sp>
      <p:pic>
        <p:nvPicPr>
          <p:cNvPr id="145" name="Google Shape;145;p25"/>
          <p:cNvPicPr preferRelativeResize="0"/>
          <p:nvPr/>
        </p:nvPicPr>
        <p:blipFill rotWithShape="1">
          <a:blip r:embed="rId3">
            <a:alphaModFix/>
          </a:blip>
          <a:srcRect l="9858" r="1879"/>
          <a:stretch/>
        </p:blipFill>
        <p:spPr>
          <a:xfrm>
            <a:off x="4915200" y="2013513"/>
            <a:ext cx="3946775" cy="25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of Trust </a:t>
            </a:r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819200" cy="30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Build awareness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Assign diverse work teams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Facilitate relationship building activities 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Office potluck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Company retreat</a:t>
            </a:r>
            <a:endParaRPr sz="2400"/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6125" y="1919100"/>
            <a:ext cx="3212450" cy="300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Preference </a:t>
            </a:r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41622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Linear Time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Sequential order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Promptness, structure, organization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Flexible Time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Fluid, rapidly adapting</a:t>
            </a:r>
            <a:endParaRPr sz="2400"/>
          </a:p>
        </p:txBody>
      </p:sp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825" y="1919075"/>
            <a:ext cx="4162200" cy="2778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Scheduling Preference </a:t>
            </a:r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377900" y="1919088"/>
            <a:ext cx="4376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Linear Time 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Structured meetings 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Enforcing accountability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Flexible Time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Flexible work schedule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Brainstorming sessions</a:t>
            </a:r>
            <a:endParaRPr sz="2400"/>
          </a:p>
        </p:txBody>
      </p:sp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l="5663" r="5989"/>
          <a:stretch/>
        </p:blipFill>
        <p:spPr>
          <a:xfrm>
            <a:off x="4924250" y="1995838"/>
            <a:ext cx="3952674" cy="255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On-screen Show (16:9)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Roboto</vt:lpstr>
      <vt:lpstr>Material</vt:lpstr>
      <vt:lpstr>Cultural Differences </vt:lpstr>
      <vt:lpstr>Communication Style </vt:lpstr>
      <vt:lpstr>Communication Style</vt:lpstr>
      <vt:lpstr>Development of Trust </vt:lpstr>
      <vt:lpstr>Development of Trust </vt:lpstr>
      <vt:lpstr>Scheduling Preference </vt:lpstr>
      <vt:lpstr>Scheduling Preference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Differences </dc:title>
  <dc:creator>n3mea</dc:creator>
  <cp:lastModifiedBy>n3mea</cp:lastModifiedBy>
  <cp:revision>1</cp:revision>
  <dcterms:modified xsi:type="dcterms:W3CDTF">2020-04-09T18:45:41Z</dcterms:modified>
</cp:coreProperties>
</file>